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390F44-38B2-4C0B-9467-D5B641968F9A}" type="datetimeFigureOut">
              <a:rPr lang="th-TH" smtClean="0"/>
              <a:t>19/04/65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FCD34-884B-41EE-B6D6-1D879E5CCD2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63421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86B06-8B01-4260-9A34-A486C9FC0159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0914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7294-4A47-4023-A44C-F435684DC654}" type="datetimeFigureOut">
              <a:rPr lang="th-TH" smtClean="0"/>
              <a:t>19/04/65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06E9-B536-443B-95C8-FC576998DCA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8767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7294-4A47-4023-A44C-F435684DC654}" type="datetimeFigureOut">
              <a:rPr lang="th-TH" smtClean="0"/>
              <a:t>19/04/65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06E9-B536-443B-95C8-FC576998DCA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03551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7294-4A47-4023-A44C-F435684DC654}" type="datetimeFigureOut">
              <a:rPr lang="th-TH" smtClean="0"/>
              <a:t>19/04/65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06E9-B536-443B-95C8-FC576998DCA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38726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7294-4A47-4023-A44C-F435684DC654}" type="datetimeFigureOut">
              <a:rPr lang="th-TH" smtClean="0"/>
              <a:t>19/04/65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06E9-B536-443B-95C8-FC576998DCA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2717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7294-4A47-4023-A44C-F435684DC654}" type="datetimeFigureOut">
              <a:rPr lang="th-TH" smtClean="0"/>
              <a:t>19/04/65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06E9-B536-443B-95C8-FC576998DCA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9447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7294-4A47-4023-A44C-F435684DC654}" type="datetimeFigureOut">
              <a:rPr lang="th-TH" smtClean="0"/>
              <a:t>19/04/65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06E9-B536-443B-95C8-FC576998DCA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7059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7294-4A47-4023-A44C-F435684DC654}" type="datetimeFigureOut">
              <a:rPr lang="th-TH" smtClean="0"/>
              <a:t>19/04/65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06E9-B536-443B-95C8-FC576998DCA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28921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7294-4A47-4023-A44C-F435684DC654}" type="datetimeFigureOut">
              <a:rPr lang="th-TH" smtClean="0"/>
              <a:t>19/04/65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06E9-B536-443B-95C8-FC576998DCA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97619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7294-4A47-4023-A44C-F435684DC654}" type="datetimeFigureOut">
              <a:rPr lang="th-TH" smtClean="0"/>
              <a:t>19/04/65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06E9-B536-443B-95C8-FC576998DCA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5701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7294-4A47-4023-A44C-F435684DC654}" type="datetimeFigureOut">
              <a:rPr lang="th-TH" smtClean="0"/>
              <a:t>19/04/65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06E9-B536-443B-95C8-FC576998DCA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9913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7294-4A47-4023-A44C-F435684DC654}" type="datetimeFigureOut">
              <a:rPr lang="th-TH" smtClean="0"/>
              <a:t>19/04/65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06E9-B536-443B-95C8-FC576998DCA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7389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47294-4A47-4023-A44C-F435684DC654}" type="datetimeFigureOut">
              <a:rPr lang="th-TH" smtClean="0"/>
              <a:t>19/04/65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706E9-B536-443B-95C8-FC576998DCA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63548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2849867" y="188640"/>
            <a:ext cx="4104000" cy="360040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องค์การบริหารส่วนตำบลไผ่</a:t>
            </a:r>
            <a:endParaRPr lang="th-TH" sz="2400" b="1" dirty="0">
              <a:latin typeface="TH Niramit AS" pitchFamily="2" charset="-34"/>
              <a:cs typeface="TH Niramit AS" pitchFamily="2" charset="-34"/>
            </a:endParaRPr>
          </a:p>
        </p:txBody>
      </p:sp>
      <p:grpSp>
        <p:nvGrpSpPr>
          <p:cNvPr id="5" name="กลุ่ม 4"/>
          <p:cNvGrpSpPr/>
          <p:nvPr/>
        </p:nvGrpSpPr>
        <p:grpSpPr>
          <a:xfrm>
            <a:off x="221380" y="764704"/>
            <a:ext cx="4134596" cy="2484240"/>
            <a:chOff x="149372" y="1173655"/>
            <a:chExt cx="4134596" cy="2484240"/>
          </a:xfrm>
        </p:grpSpPr>
        <p:sp>
          <p:nvSpPr>
            <p:cNvPr id="6" name="สี่เหลี่ยมด้านขนาน 5"/>
            <p:cNvSpPr/>
            <p:nvPr/>
          </p:nvSpPr>
          <p:spPr>
            <a:xfrm>
              <a:off x="1270491" y="1173655"/>
              <a:ext cx="1908000" cy="324000"/>
            </a:xfrm>
            <a:prstGeom prst="parallelogram">
              <a:avLst>
                <a:gd name="adj" fmla="val 0"/>
              </a:avLst>
            </a:prstGeom>
            <a:solidFill>
              <a:srgbClr val="0066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600" b="1" dirty="0" smtClean="0">
                  <a:solidFill>
                    <a:schemeClr val="bg1"/>
                  </a:solidFill>
                  <a:latin typeface="TH Niramit AS" pitchFamily="2" charset="-34"/>
                  <a:cs typeface="TH Niramit AS" pitchFamily="2" charset="-34"/>
                </a:rPr>
                <a:t>ฝ่ายนิติบัญญัติ</a:t>
              </a:r>
              <a:endParaRPr lang="th-TH" sz="1600" b="1" dirty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endParaRPr>
            </a:p>
          </p:txBody>
        </p:sp>
        <p:sp>
          <p:nvSpPr>
            <p:cNvPr id="7" name="สี่เหลี่ยมด้านขนาน 6"/>
            <p:cNvSpPr/>
            <p:nvPr/>
          </p:nvSpPr>
          <p:spPr>
            <a:xfrm>
              <a:off x="1259632" y="1880864"/>
              <a:ext cx="1908000" cy="324000"/>
            </a:xfrm>
            <a:prstGeom prst="parallelogram">
              <a:avLst>
                <a:gd name="adj" fmla="val 0"/>
              </a:avLst>
            </a:prstGeom>
            <a:solidFill>
              <a:srgbClr val="0080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600" b="1" dirty="0">
                  <a:latin typeface="TH Niramit AS" pitchFamily="2" charset="-34"/>
                  <a:cs typeface="TH Niramit AS" pitchFamily="2" charset="-34"/>
                </a:rPr>
                <a:t>ประธานสภา </a:t>
              </a:r>
              <a:r>
                <a:rPr lang="th-TH" sz="1600" b="1" dirty="0" err="1">
                  <a:latin typeface="TH Niramit AS" pitchFamily="2" charset="-34"/>
                  <a:cs typeface="TH Niramit AS" pitchFamily="2" charset="-34"/>
                </a:rPr>
                <a:t>อบต</a:t>
              </a:r>
              <a:r>
                <a:rPr lang="th-TH" sz="1600" b="1" dirty="0">
                  <a:latin typeface="TH Niramit AS" pitchFamily="2" charset="-34"/>
                  <a:cs typeface="TH Niramit AS" pitchFamily="2" charset="-34"/>
                </a:rPr>
                <a:t>.ไผ่</a:t>
              </a:r>
            </a:p>
          </p:txBody>
        </p:sp>
        <p:sp>
          <p:nvSpPr>
            <p:cNvPr id="8" name="สี่เหลี่ยมด้านขนาน 7"/>
            <p:cNvSpPr/>
            <p:nvPr/>
          </p:nvSpPr>
          <p:spPr>
            <a:xfrm>
              <a:off x="149372" y="2591740"/>
              <a:ext cx="1902348" cy="324000"/>
            </a:xfrm>
            <a:prstGeom prst="parallelogram">
              <a:avLst>
                <a:gd name="adj" fmla="val 0"/>
              </a:avLst>
            </a:prstGeom>
            <a:solidFill>
              <a:srgbClr val="3399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500" b="1" dirty="0" smtClean="0">
                  <a:latin typeface="TH Niramit AS" pitchFamily="2" charset="-34"/>
                  <a:cs typeface="TH Niramit AS" pitchFamily="2" charset="-34"/>
                </a:rPr>
                <a:t>รองประธานสภา </a:t>
              </a:r>
              <a:r>
                <a:rPr lang="th-TH" sz="1500" b="1" dirty="0" err="1" smtClean="0">
                  <a:latin typeface="TH Niramit AS" pitchFamily="2" charset="-34"/>
                  <a:cs typeface="TH Niramit AS" pitchFamily="2" charset="-34"/>
                </a:rPr>
                <a:t>อบต</a:t>
              </a:r>
              <a:r>
                <a:rPr lang="th-TH" sz="1500" b="1" dirty="0" smtClean="0">
                  <a:latin typeface="TH Niramit AS" pitchFamily="2" charset="-34"/>
                  <a:cs typeface="TH Niramit AS" pitchFamily="2" charset="-34"/>
                </a:rPr>
                <a:t>.</a:t>
              </a:r>
              <a:endParaRPr lang="th-TH" sz="1500" b="1" dirty="0">
                <a:latin typeface="TH Niramit AS" pitchFamily="2" charset="-34"/>
                <a:cs typeface="TH Niramit AS" pitchFamily="2" charset="-34"/>
              </a:endParaRPr>
            </a:p>
          </p:txBody>
        </p:sp>
        <p:sp>
          <p:nvSpPr>
            <p:cNvPr id="9" name="สี่เหลี่ยมด้านขนาน 8"/>
            <p:cNvSpPr/>
            <p:nvPr/>
          </p:nvSpPr>
          <p:spPr>
            <a:xfrm>
              <a:off x="2381620" y="2564904"/>
              <a:ext cx="1902348" cy="324000"/>
            </a:xfrm>
            <a:prstGeom prst="parallelogram">
              <a:avLst>
                <a:gd name="adj" fmla="val 0"/>
              </a:avLst>
            </a:prstGeom>
            <a:solidFill>
              <a:srgbClr val="3399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th-TH" sz="1600" b="1" dirty="0">
                  <a:latin typeface="TH Niramit AS" pitchFamily="2" charset="-34"/>
                  <a:ea typeface="Calibri"/>
                  <a:cs typeface="TH Niramit AS" pitchFamily="2" charset="-34"/>
                </a:rPr>
                <a:t>เลขานุการสภา </a:t>
              </a:r>
              <a:r>
                <a:rPr lang="th-TH" sz="1600" b="1" dirty="0" err="1">
                  <a:latin typeface="TH Niramit AS" pitchFamily="2" charset="-34"/>
                  <a:ea typeface="Calibri"/>
                  <a:cs typeface="TH Niramit AS" pitchFamily="2" charset="-34"/>
                </a:rPr>
                <a:t>อบต</a:t>
              </a:r>
              <a:r>
                <a:rPr lang="th-TH" sz="1600" b="1" dirty="0">
                  <a:latin typeface="TH Niramit AS" pitchFamily="2" charset="-34"/>
                  <a:ea typeface="Calibri"/>
                  <a:cs typeface="TH Niramit AS" pitchFamily="2" charset="-34"/>
                </a:rPr>
                <a:t>.</a:t>
              </a:r>
              <a:endParaRPr lang="en-US" sz="1600" b="1" dirty="0">
                <a:latin typeface="TH Niramit AS" pitchFamily="2" charset="-34"/>
                <a:ea typeface="Calibri"/>
                <a:cs typeface="TH Niramit AS" pitchFamily="2" charset="-34"/>
              </a:endParaRPr>
            </a:p>
          </p:txBody>
        </p:sp>
        <p:sp>
          <p:nvSpPr>
            <p:cNvPr id="10" name="สี่เหลี่ยมด้านขนาน 9"/>
            <p:cNvSpPr/>
            <p:nvPr/>
          </p:nvSpPr>
          <p:spPr>
            <a:xfrm>
              <a:off x="1269606" y="3333895"/>
              <a:ext cx="1902348" cy="324000"/>
            </a:xfrm>
            <a:prstGeom prst="parallelogram">
              <a:avLst>
                <a:gd name="adj" fmla="val 0"/>
              </a:avLst>
            </a:prstGeom>
            <a:solidFill>
              <a:srgbClr val="33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600" b="1" dirty="0" smtClean="0">
                  <a:latin typeface="TH Niramit AS" pitchFamily="2" charset="-34"/>
                  <a:cs typeface="TH Niramit AS" pitchFamily="2" charset="-34"/>
                </a:rPr>
                <a:t>สมาชิกสภา </a:t>
              </a:r>
              <a:r>
                <a:rPr lang="th-TH" sz="1600" b="1" dirty="0" err="1" smtClean="0">
                  <a:latin typeface="TH Niramit AS" pitchFamily="2" charset="-34"/>
                  <a:cs typeface="TH Niramit AS" pitchFamily="2" charset="-34"/>
                </a:rPr>
                <a:t>อบต</a:t>
              </a:r>
              <a:r>
                <a:rPr lang="th-TH" sz="1600" b="1" dirty="0" smtClean="0">
                  <a:latin typeface="TH Niramit AS" pitchFamily="2" charset="-34"/>
                  <a:cs typeface="TH Niramit AS" pitchFamily="2" charset="-34"/>
                </a:rPr>
                <a:t>.</a:t>
              </a:r>
              <a:endParaRPr lang="th-TH" sz="1600" b="1" dirty="0">
                <a:latin typeface="TH Niramit AS" pitchFamily="2" charset="-34"/>
                <a:cs typeface="TH Niramit AS" pitchFamily="2" charset="-34"/>
              </a:endParaRPr>
            </a:p>
          </p:txBody>
        </p:sp>
      </p:grpSp>
      <p:sp>
        <p:nvSpPr>
          <p:cNvPr id="11" name="สี่เหลี่ยมด้านขนาน 10"/>
          <p:cNvSpPr/>
          <p:nvPr/>
        </p:nvSpPr>
        <p:spPr>
          <a:xfrm>
            <a:off x="5976368" y="764704"/>
            <a:ext cx="1908000" cy="324000"/>
          </a:xfrm>
          <a:prstGeom prst="parallelogram">
            <a:avLst>
              <a:gd name="adj" fmla="val 0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ฝ่ายบริหาร</a:t>
            </a:r>
            <a:endParaRPr lang="th-TH" sz="1600" b="1" dirty="0">
              <a:solidFill>
                <a:schemeClr val="bg1"/>
              </a:solidFill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12" name="สี่เหลี่ยมด้านขนาน 11"/>
          <p:cNvSpPr/>
          <p:nvPr/>
        </p:nvSpPr>
        <p:spPr>
          <a:xfrm>
            <a:off x="5976368" y="1340768"/>
            <a:ext cx="1908000" cy="324000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0">
                <a:srgbClr val="FFCC66">
                  <a:shade val="30000"/>
                  <a:satMod val="115000"/>
                </a:srgbClr>
              </a:gs>
              <a:gs pos="50000">
                <a:srgbClr val="FFCC66">
                  <a:shade val="67500"/>
                  <a:satMod val="115000"/>
                </a:srgbClr>
              </a:gs>
              <a:gs pos="100000">
                <a:srgbClr val="FFCC66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latin typeface="TH NiramitIT๙" pitchFamily="2" charset="-34"/>
                <a:cs typeface="TH NiramitIT๙" pitchFamily="2" charset="-34"/>
              </a:rPr>
              <a:t>นายก </a:t>
            </a:r>
            <a:r>
              <a:rPr lang="th-TH" sz="1600" b="1" dirty="0" err="1">
                <a:latin typeface="TH NiramitIT๙" pitchFamily="2" charset="-34"/>
                <a:cs typeface="TH NiramitIT๙" pitchFamily="2" charset="-34"/>
              </a:rPr>
              <a:t>อบต</a:t>
            </a:r>
            <a:r>
              <a:rPr lang="th-TH" sz="1600" b="1" dirty="0">
                <a:latin typeface="TH NiramitIT๙" pitchFamily="2" charset="-34"/>
                <a:cs typeface="TH NiramitIT๙" pitchFamily="2" charset="-34"/>
              </a:rPr>
              <a:t>.ไผ่</a:t>
            </a:r>
          </a:p>
        </p:txBody>
      </p:sp>
      <p:sp>
        <p:nvSpPr>
          <p:cNvPr id="13" name="สี่เหลี่ยมด้านขนาน 12"/>
          <p:cNvSpPr/>
          <p:nvPr/>
        </p:nvSpPr>
        <p:spPr>
          <a:xfrm>
            <a:off x="6930368" y="1858789"/>
            <a:ext cx="1686324" cy="324000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0">
                <a:srgbClr val="FFCC66">
                  <a:shade val="30000"/>
                  <a:satMod val="115000"/>
                </a:srgbClr>
              </a:gs>
              <a:gs pos="50000">
                <a:srgbClr val="FFCC66">
                  <a:shade val="67500"/>
                  <a:satMod val="115000"/>
                </a:srgbClr>
              </a:gs>
              <a:gs pos="100000">
                <a:srgbClr val="FFCC66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h-TH" sz="1400" b="1" dirty="0" smtClean="0">
                <a:latin typeface="TH Niramit AS" pitchFamily="2" charset="-34"/>
                <a:ea typeface="Calibri"/>
                <a:cs typeface="TH Niramit AS" pitchFamily="2" charset="-34"/>
              </a:rPr>
              <a:t>เลขานุการนายก </a:t>
            </a:r>
            <a:r>
              <a:rPr lang="th-TH" sz="1400" b="1" dirty="0" err="1">
                <a:latin typeface="TH Niramit AS" pitchFamily="2" charset="-34"/>
                <a:ea typeface="Calibri"/>
                <a:cs typeface="TH Niramit AS" pitchFamily="2" charset="-34"/>
              </a:rPr>
              <a:t>อบต</a:t>
            </a:r>
            <a:r>
              <a:rPr lang="th-TH" sz="1400" b="1" dirty="0">
                <a:latin typeface="TH Niramit AS" pitchFamily="2" charset="-34"/>
                <a:ea typeface="Calibri"/>
                <a:cs typeface="TH Niramit AS" pitchFamily="2" charset="-34"/>
              </a:rPr>
              <a:t>.</a:t>
            </a:r>
            <a:endParaRPr lang="en-US" sz="1400" b="1" dirty="0">
              <a:latin typeface="TH Niramit AS" pitchFamily="2" charset="-34"/>
              <a:ea typeface="Calibri"/>
              <a:cs typeface="TH Niramit AS" pitchFamily="2" charset="-34"/>
            </a:endParaRPr>
          </a:p>
        </p:txBody>
      </p:sp>
      <p:sp>
        <p:nvSpPr>
          <p:cNvPr id="14" name="สี่เหลี่ยมด้านขนาน 13"/>
          <p:cNvSpPr/>
          <p:nvPr/>
        </p:nvSpPr>
        <p:spPr>
          <a:xfrm>
            <a:off x="4716016" y="2600944"/>
            <a:ext cx="1902348" cy="324000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0">
                <a:srgbClr val="FFCC99">
                  <a:shade val="30000"/>
                  <a:satMod val="115000"/>
                </a:srgbClr>
              </a:gs>
              <a:gs pos="50000">
                <a:srgbClr val="FFCC99">
                  <a:shade val="67500"/>
                  <a:satMod val="115000"/>
                </a:srgbClr>
              </a:gs>
              <a:gs pos="100000">
                <a:srgbClr val="FFCC99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latin typeface="TH Niramit AS" pitchFamily="2" charset="-34"/>
                <a:cs typeface="TH Niramit AS" pitchFamily="2" charset="-34"/>
              </a:rPr>
              <a:t>รองนายก </a:t>
            </a:r>
            <a:r>
              <a:rPr lang="th-TH" sz="1600" b="1" dirty="0" err="1">
                <a:latin typeface="TH Niramit AS" pitchFamily="2" charset="-34"/>
                <a:cs typeface="TH Niramit AS" pitchFamily="2" charset="-34"/>
              </a:rPr>
              <a:t>อบต</a:t>
            </a:r>
            <a:r>
              <a:rPr lang="th-TH" sz="1600" b="1" dirty="0">
                <a:latin typeface="TH Niramit AS" pitchFamily="2" charset="-34"/>
                <a:cs typeface="TH Niramit AS" pitchFamily="2" charset="-34"/>
              </a:rPr>
              <a:t>.</a:t>
            </a:r>
          </a:p>
        </p:txBody>
      </p:sp>
      <p:sp>
        <p:nvSpPr>
          <p:cNvPr id="15" name="สี่เหลี่ยมด้านขนาน 14"/>
          <p:cNvSpPr/>
          <p:nvPr/>
        </p:nvSpPr>
        <p:spPr>
          <a:xfrm>
            <a:off x="7134148" y="2564904"/>
            <a:ext cx="1902348" cy="324000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0">
                <a:srgbClr val="FFCC99">
                  <a:shade val="30000"/>
                  <a:satMod val="115000"/>
                </a:srgbClr>
              </a:gs>
              <a:gs pos="50000">
                <a:srgbClr val="FFCC99">
                  <a:shade val="67500"/>
                  <a:satMod val="115000"/>
                </a:srgbClr>
              </a:gs>
              <a:gs pos="100000">
                <a:srgbClr val="FFCC99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latin typeface="TH Niramit AS" pitchFamily="2" charset="-34"/>
                <a:cs typeface="TH Niramit AS" pitchFamily="2" charset="-34"/>
              </a:rPr>
              <a:t>รองนายก </a:t>
            </a:r>
            <a:r>
              <a:rPr lang="th-TH" sz="1600" b="1" dirty="0" err="1">
                <a:latin typeface="TH Niramit AS" pitchFamily="2" charset="-34"/>
                <a:cs typeface="TH Niramit AS" pitchFamily="2" charset="-34"/>
              </a:rPr>
              <a:t>อบต</a:t>
            </a:r>
            <a:r>
              <a:rPr lang="th-TH" sz="1600" b="1" dirty="0">
                <a:latin typeface="TH Niramit AS" pitchFamily="2" charset="-34"/>
                <a:cs typeface="TH Niramit AS" pitchFamily="2" charset="-34"/>
              </a:rPr>
              <a:t>.</a:t>
            </a:r>
          </a:p>
        </p:txBody>
      </p:sp>
      <p:sp>
        <p:nvSpPr>
          <p:cNvPr id="16" name="สี่เหลี่ยมด้านขนาน 15"/>
          <p:cNvSpPr/>
          <p:nvPr/>
        </p:nvSpPr>
        <p:spPr>
          <a:xfrm>
            <a:off x="5967068" y="3279281"/>
            <a:ext cx="1908000" cy="324000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0">
                <a:srgbClr val="FFCCCC">
                  <a:shade val="30000"/>
                  <a:satMod val="115000"/>
                </a:srgbClr>
              </a:gs>
              <a:gs pos="50000">
                <a:srgbClr val="FFCCCC">
                  <a:shade val="67500"/>
                  <a:satMod val="115000"/>
                </a:srgbClr>
              </a:gs>
              <a:gs pos="100000">
                <a:srgbClr val="FFCCCC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ปลัด </a:t>
            </a:r>
            <a:r>
              <a:rPr lang="th-TH" sz="1600" b="1" dirty="0" err="1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อบต</a:t>
            </a:r>
            <a:r>
              <a:rPr lang="th-TH" sz="1600" b="1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.</a:t>
            </a:r>
            <a:endParaRPr lang="th-TH" sz="1600" b="1" dirty="0">
              <a:solidFill>
                <a:schemeClr val="bg1"/>
              </a:solidFill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17" name="สี่เหลี่ยมด้านขนาน 16"/>
          <p:cNvSpPr/>
          <p:nvPr/>
        </p:nvSpPr>
        <p:spPr>
          <a:xfrm>
            <a:off x="6920753" y="4653136"/>
            <a:ext cx="1866605" cy="324000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0">
                <a:srgbClr val="FFCCFF">
                  <a:shade val="30000"/>
                  <a:satMod val="115000"/>
                </a:srgbClr>
              </a:gs>
              <a:gs pos="50000">
                <a:srgbClr val="FFCCFF">
                  <a:shade val="67500"/>
                  <a:satMod val="115000"/>
                </a:srgbClr>
              </a:gs>
              <a:gs pos="100000">
                <a:srgbClr val="FFCC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500" b="1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หน่วยตรวจสอบภายใน</a:t>
            </a:r>
            <a:endParaRPr lang="th-TH" sz="1500" b="1" dirty="0">
              <a:solidFill>
                <a:schemeClr val="bg1"/>
              </a:solidFill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18" name="สี่เหลี่ยมด้านขนาน 17"/>
          <p:cNvSpPr/>
          <p:nvPr/>
        </p:nvSpPr>
        <p:spPr>
          <a:xfrm>
            <a:off x="5976368" y="4041104"/>
            <a:ext cx="1908000" cy="324000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0">
                <a:srgbClr val="CCCCFF">
                  <a:shade val="30000"/>
                  <a:satMod val="115000"/>
                </a:srgbClr>
              </a:gs>
              <a:gs pos="50000">
                <a:srgbClr val="CCCCFF">
                  <a:shade val="67500"/>
                  <a:satMod val="115000"/>
                </a:srgbClr>
              </a:gs>
              <a:gs pos="100000">
                <a:srgbClr val="CCCCFF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รองปลัด </a:t>
            </a:r>
            <a:r>
              <a:rPr lang="th-TH" sz="1600" b="1" dirty="0" err="1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อบต</a:t>
            </a:r>
            <a:r>
              <a:rPr lang="th-TH" sz="1600" b="1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.</a:t>
            </a:r>
            <a:endParaRPr lang="th-TH" sz="1600" b="1" dirty="0">
              <a:solidFill>
                <a:schemeClr val="bg1"/>
              </a:solidFill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853" y="5832463"/>
            <a:ext cx="1410803" cy="969496"/>
          </a:xfrm>
          <a:prstGeom prst="rec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950" dirty="0">
                <a:latin typeface="TH Niramit AS" pitchFamily="2" charset="-34"/>
                <a:cs typeface="TH Niramit AS" pitchFamily="2" charset="-34"/>
              </a:rPr>
              <a:t>งานบริหาร</a:t>
            </a:r>
            <a:r>
              <a:rPr lang="th-TH" sz="950" dirty="0" smtClean="0">
                <a:latin typeface="TH Niramit AS" pitchFamily="2" charset="-34"/>
                <a:cs typeface="TH Niramit AS" pitchFamily="2" charset="-34"/>
              </a:rPr>
              <a:t>ทั่วไป</a:t>
            </a:r>
          </a:p>
          <a:p>
            <a:r>
              <a:rPr lang="th-TH" sz="950" dirty="0">
                <a:latin typeface="TH Niramit AS" pitchFamily="2" charset="-34"/>
                <a:cs typeface="TH Niramit AS" pitchFamily="2" charset="-34"/>
              </a:rPr>
              <a:t>งานยุทธศาสตร์และงบประมาณ</a:t>
            </a:r>
          </a:p>
          <a:p>
            <a:r>
              <a:rPr lang="th-TH" sz="950" dirty="0">
                <a:latin typeface="TH Niramit AS" pitchFamily="2" charset="-34"/>
                <a:cs typeface="TH Niramit AS" pitchFamily="2" charset="-34"/>
              </a:rPr>
              <a:t>งานนิติ</a:t>
            </a:r>
            <a:r>
              <a:rPr lang="th-TH" sz="950" dirty="0" smtClean="0">
                <a:latin typeface="TH Niramit AS" pitchFamily="2" charset="-34"/>
                <a:cs typeface="TH Niramit AS" pitchFamily="2" charset="-34"/>
              </a:rPr>
              <a:t>กร</a:t>
            </a:r>
          </a:p>
          <a:p>
            <a:r>
              <a:rPr lang="th-TH" sz="950" dirty="0">
                <a:latin typeface="TH Niramit AS" pitchFamily="2" charset="-34"/>
                <a:cs typeface="TH Niramit AS" pitchFamily="2" charset="-34"/>
              </a:rPr>
              <a:t>งานป้องกันและบรรเทาสาธารณ</a:t>
            </a:r>
            <a:r>
              <a:rPr lang="th-TH" sz="950" dirty="0" smtClean="0">
                <a:latin typeface="TH Niramit AS" pitchFamily="2" charset="-34"/>
                <a:cs typeface="TH Niramit AS" pitchFamily="2" charset="-34"/>
              </a:rPr>
              <a:t>ภัย</a:t>
            </a:r>
          </a:p>
          <a:p>
            <a:r>
              <a:rPr lang="th-TH" sz="950" dirty="0">
                <a:latin typeface="TH Niramit AS" pitchFamily="2" charset="-34"/>
                <a:cs typeface="TH Niramit AS" pitchFamily="2" charset="-34"/>
              </a:rPr>
              <a:t>งานสวัสดิการ</a:t>
            </a:r>
            <a:r>
              <a:rPr lang="th-TH" sz="950" dirty="0" smtClean="0">
                <a:latin typeface="TH Niramit AS" pitchFamily="2" charset="-34"/>
                <a:cs typeface="TH Niramit AS" pitchFamily="2" charset="-34"/>
              </a:rPr>
              <a:t>สังคม</a:t>
            </a:r>
          </a:p>
          <a:p>
            <a:r>
              <a:rPr lang="th-TH" sz="950" dirty="0">
                <a:latin typeface="TH Niramit AS" pitchFamily="2" charset="-34"/>
                <a:cs typeface="TH Niramit AS" pitchFamily="2" charset="-34"/>
              </a:rPr>
              <a:t>งานการ</a:t>
            </a:r>
            <a:r>
              <a:rPr lang="th-TH" sz="950" dirty="0" smtClean="0">
                <a:latin typeface="TH Niramit AS" pitchFamily="2" charset="-34"/>
                <a:cs typeface="TH Niramit AS" pitchFamily="2" charset="-34"/>
              </a:rPr>
              <a:t>เจ้าหน้าที่</a:t>
            </a:r>
            <a:endParaRPr lang="th-TH" sz="950" dirty="0"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61865" y="5832463"/>
            <a:ext cx="1353951" cy="738664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1050" dirty="0">
                <a:latin typeface="TH Niramit AS" pitchFamily="2" charset="-34"/>
                <a:cs typeface="TH Niramit AS" pitchFamily="2" charset="-34"/>
              </a:rPr>
              <a:t>งานการเงิน</a:t>
            </a:r>
          </a:p>
          <a:p>
            <a:r>
              <a:rPr lang="th-TH" sz="1050" dirty="0">
                <a:latin typeface="TH Niramit AS" pitchFamily="2" charset="-34"/>
                <a:cs typeface="TH Niramit AS" pitchFamily="2" charset="-34"/>
              </a:rPr>
              <a:t>งานบัญชี</a:t>
            </a:r>
          </a:p>
          <a:p>
            <a:r>
              <a:rPr lang="th-TH" sz="1050" dirty="0">
                <a:latin typeface="TH Niramit AS" pitchFamily="2" charset="-34"/>
                <a:cs typeface="TH Niramit AS" pitchFamily="2" charset="-34"/>
              </a:rPr>
              <a:t>งานพัฒนาและจัดเก็บรายได้</a:t>
            </a:r>
          </a:p>
          <a:p>
            <a:r>
              <a:rPr lang="th-TH" sz="1050" dirty="0">
                <a:latin typeface="TH Niramit AS" pitchFamily="2" charset="-34"/>
                <a:cs typeface="TH Niramit AS" pitchFamily="2" charset="-34"/>
              </a:rPr>
              <a:t>งานทะเบียนทรัพย์สินและพัสดุ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79586" y="5833617"/>
            <a:ext cx="1348398" cy="707886"/>
          </a:xfrm>
          <a:prstGeom prst="rect">
            <a:avLst/>
          </a:prstGeom>
          <a:noFill/>
          <a:ln w="12700">
            <a:solidFill>
              <a:srgbClr val="FFCCCC"/>
            </a:solidFill>
          </a:ln>
        </p:spPr>
        <p:txBody>
          <a:bodyPr wrap="square" rtlCol="0">
            <a:spAutoFit/>
          </a:bodyPr>
          <a:lstStyle/>
          <a:p>
            <a:r>
              <a:rPr lang="th-TH" sz="1000" dirty="0">
                <a:latin typeface="TH Niramit AS" pitchFamily="2" charset="-34"/>
                <a:cs typeface="TH Niramit AS" pitchFamily="2" charset="-34"/>
              </a:rPr>
              <a:t>งานก่อสร้าง</a:t>
            </a:r>
          </a:p>
          <a:p>
            <a:r>
              <a:rPr lang="th-TH" sz="1000" dirty="0">
                <a:latin typeface="TH Niramit AS" pitchFamily="2" charset="-34"/>
                <a:cs typeface="TH Niramit AS" pitchFamily="2" charset="-34"/>
              </a:rPr>
              <a:t>งานออกแบบและควบคุมอาคาร</a:t>
            </a:r>
          </a:p>
          <a:p>
            <a:r>
              <a:rPr lang="th-TH" sz="1000" dirty="0">
                <a:latin typeface="TH Niramit AS" pitchFamily="2" charset="-34"/>
                <a:cs typeface="TH Niramit AS" pitchFamily="2" charset="-34"/>
              </a:rPr>
              <a:t>งานผังเมือง</a:t>
            </a:r>
          </a:p>
          <a:p>
            <a:r>
              <a:rPr lang="th-TH" sz="1000" dirty="0">
                <a:latin typeface="TH Niramit AS" pitchFamily="2" charset="-34"/>
                <a:cs typeface="TH Niramit AS" pitchFamily="2" charset="-34"/>
              </a:rPr>
              <a:t>งานประสานสาธารณูปโภค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0" y="5847710"/>
            <a:ext cx="1512168" cy="553998"/>
          </a:xfrm>
          <a:prstGeom prst="rect">
            <a:avLst/>
          </a:prstGeom>
          <a:noFill/>
          <a:ln w="12700">
            <a:solidFill>
              <a:srgbClr val="A50021"/>
            </a:solidFill>
          </a:ln>
        </p:spPr>
        <p:txBody>
          <a:bodyPr wrap="square" rtlCol="0">
            <a:spAutoFit/>
          </a:bodyPr>
          <a:lstStyle/>
          <a:p>
            <a:r>
              <a:rPr lang="th-TH" sz="1000" dirty="0">
                <a:latin typeface="TH Niramit AS" pitchFamily="2" charset="-34"/>
                <a:cs typeface="TH Niramit AS" pitchFamily="2" charset="-34"/>
              </a:rPr>
              <a:t>งานอนามัยและ</a:t>
            </a:r>
            <a:r>
              <a:rPr lang="th-TH" sz="1000" dirty="0" smtClean="0">
                <a:latin typeface="TH Niramit AS" pitchFamily="2" charset="-34"/>
                <a:cs typeface="TH Niramit AS" pitchFamily="2" charset="-34"/>
              </a:rPr>
              <a:t>สิ่งแวดล้อม</a:t>
            </a:r>
          </a:p>
          <a:p>
            <a:r>
              <a:rPr lang="th-TH" sz="1000" dirty="0">
                <a:latin typeface="TH Niramit AS" pitchFamily="2" charset="-34"/>
                <a:cs typeface="TH Niramit AS" pitchFamily="2" charset="-34"/>
              </a:rPr>
              <a:t>งานส่งเสริมสุขภาพและ</a:t>
            </a:r>
            <a:r>
              <a:rPr lang="th-TH" sz="1000" dirty="0" smtClean="0">
                <a:latin typeface="TH Niramit AS" pitchFamily="2" charset="-34"/>
                <a:cs typeface="TH Niramit AS" pitchFamily="2" charset="-34"/>
              </a:rPr>
              <a:t>สาธารณสุข</a:t>
            </a:r>
          </a:p>
          <a:p>
            <a:r>
              <a:rPr lang="th-TH" sz="1000" dirty="0">
                <a:latin typeface="TH Niramit AS" pitchFamily="2" charset="-34"/>
                <a:cs typeface="TH Niramit AS" pitchFamily="2" charset="-34"/>
              </a:rPr>
              <a:t>งานรักษาความ</a:t>
            </a:r>
            <a:r>
              <a:rPr lang="th-TH" sz="1000" dirty="0" smtClean="0">
                <a:latin typeface="TH Niramit AS" pitchFamily="2" charset="-34"/>
                <a:cs typeface="TH Niramit AS" pitchFamily="2" charset="-34"/>
              </a:rPr>
              <a:t>สะอาด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69000" y="5863099"/>
            <a:ext cx="1596769" cy="400110"/>
          </a:xfrm>
          <a:prstGeom prst="rect">
            <a:avLst/>
          </a:prstGeom>
          <a:noFill/>
          <a:ln w="12700">
            <a:solidFill>
              <a:srgbClr val="800080"/>
            </a:solidFill>
          </a:ln>
        </p:spPr>
        <p:txBody>
          <a:bodyPr wrap="square" rtlCol="0">
            <a:spAutoFit/>
          </a:bodyPr>
          <a:lstStyle/>
          <a:p>
            <a:r>
              <a:rPr lang="th-TH" sz="1000" dirty="0">
                <a:latin typeface="TH Niramit AS" pitchFamily="2" charset="-34"/>
                <a:cs typeface="TH Niramit AS" pitchFamily="2" charset="-34"/>
              </a:rPr>
              <a:t>งานส่งเสริมกิจการ</a:t>
            </a:r>
            <a:r>
              <a:rPr lang="th-TH" sz="1000" dirty="0" smtClean="0">
                <a:latin typeface="TH Niramit AS" pitchFamily="2" charset="-34"/>
                <a:cs typeface="TH Niramit AS" pitchFamily="2" charset="-34"/>
              </a:rPr>
              <a:t>โรงเรียน</a:t>
            </a:r>
          </a:p>
          <a:p>
            <a:r>
              <a:rPr lang="th-TH" sz="1000" dirty="0">
                <a:latin typeface="TH Niramit AS" pitchFamily="2" charset="-34"/>
                <a:cs typeface="TH Niramit AS" pitchFamily="2" charset="-34"/>
              </a:rPr>
              <a:t>งานศูนย์พัฒนาเด็ก</a:t>
            </a:r>
            <a:r>
              <a:rPr lang="th-TH" sz="1000" dirty="0" smtClean="0">
                <a:latin typeface="TH Niramit AS" pitchFamily="2" charset="-34"/>
                <a:cs typeface="TH Niramit AS" pitchFamily="2" charset="-34"/>
              </a:rPr>
              <a:t>เล็ก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12738" y="5863099"/>
            <a:ext cx="1080047" cy="415498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th-TH" sz="1050" dirty="0">
                <a:latin typeface="TH Niramit AS" pitchFamily="2" charset="-34"/>
                <a:cs typeface="TH Niramit AS" pitchFamily="2" charset="-34"/>
              </a:rPr>
              <a:t>งานส่งเสริม</a:t>
            </a:r>
            <a:r>
              <a:rPr lang="th-TH" sz="1050" dirty="0" smtClean="0">
                <a:latin typeface="TH Niramit AS" pitchFamily="2" charset="-34"/>
                <a:cs typeface="TH Niramit AS" pitchFamily="2" charset="-34"/>
              </a:rPr>
              <a:t>การเกษตร</a:t>
            </a:r>
          </a:p>
          <a:p>
            <a:r>
              <a:rPr lang="th-TH" sz="1050" dirty="0">
                <a:latin typeface="TH Niramit AS" pitchFamily="2" charset="-34"/>
                <a:cs typeface="TH Niramit AS" pitchFamily="2" charset="-34"/>
              </a:rPr>
              <a:t>งานส่งเสริมปศุ</a:t>
            </a:r>
            <a:r>
              <a:rPr lang="th-TH" sz="1050" dirty="0" smtClean="0">
                <a:latin typeface="TH Niramit AS" pitchFamily="2" charset="-34"/>
                <a:cs typeface="TH Niramit AS" pitchFamily="2" charset="-34"/>
              </a:rPr>
              <a:t>สัตว์</a:t>
            </a:r>
            <a:endParaRPr lang="th-TH" sz="1050" dirty="0"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25" name="สี่เหลี่ยมด้านขนาน 24"/>
          <p:cNvSpPr/>
          <p:nvPr/>
        </p:nvSpPr>
        <p:spPr>
          <a:xfrm>
            <a:off x="64854" y="5489848"/>
            <a:ext cx="1410802" cy="288032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400" b="1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สำนักปลัด</a:t>
            </a:r>
            <a:endParaRPr lang="th-TH" sz="1400" b="1" dirty="0">
              <a:solidFill>
                <a:schemeClr val="bg1"/>
              </a:solidFill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26" name="สี่เหลี่ยมด้านขนาน 25"/>
          <p:cNvSpPr/>
          <p:nvPr/>
        </p:nvSpPr>
        <p:spPr>
          <a:xfrm>
            <a:off x="1561866" y="5489848"/>
            <a:ext cx="1353950" cy="288032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400" b="1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กองคลัง</a:t>
            </a:r>
            <a:endParaRPr lang="th-TH" sz="1400" b="1" dirty="0">
              <a:solidFill>
                <a:schemeClr val="bg1"/>
              </a:solidFill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27" name="สี่เหลี่ยมด้านขนาน 26"/>
          <p:cNvSpPr/>
          <p:nvPr/>
        </p:nvSpPr>
        <p:spPr>
          <a:xfrm>
            <a:off x="3079586" y="5489848"/>
            <a:ext cx="1348398" cy="288032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0">
                <a:srgbClr val="FFCCCC">
                  <a:shade val="30000"/>
                  <a:satMod val="115000"/>
                </a:srgbClr>
              </a:gs>
              <a:gs pos="50000">
                <a:srgbClr val="FFCCCC">
                  <a:shade val="67500"/>
                  <a:satMod val="115000"/>
                </a:srgbClr>
              </a:gs>
              <a:gs pos="100000">
                <a:srgbClr val="FFCCCC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400" b="1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กองช่าง</a:t>
            </a:r>
            <a:endParaRPr lang="th-TH" sz="1400" b="1" dirty="0">
              <a:solidFill>
                <a:schemeClr val="bg1"/>
              </a:solidFill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28" name="สี่เหลี่ยมด้านขนาน 27"/>
          <p:cNvSpPr/>
          <p:nvPr/>
        </p:nvSpPr>
        <p:spPr>
          <a:xfrm>
            <a:off x="4556353" y="5489848"/>
            <a:ext cx="1527815" cy="288032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0">
                <a:srgbClr val="A50021">
                  <a:shade val="30000"/>
                  <a:satMod val="115000"/>
                </a:srgbClr>
              </a:gs>
              <a:gs pos="50000">
                <a:srgbClr val="A50021">
                  <a:shade val="67500"/>
                  <a:satMod val="115000"/>
                </a:srgbClr>
              </a:gs>
              <a:gs pos="100000">
                <a:srgbClr val="A50021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00" b="1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กองสาธารณสุข</a:t>
            </a:r>
          </a:p>
          <a:p>
            <a:pPr algn="ctr"/>
            <a:r>
              <a:rPr lang="th-TH" sz="1100" b="1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และสิ่งแวดล้อม</a:t>
            </a:r>
            <a:endParaRPr lang="th-TH" sz="1100" b="1" dirty="0">
              <a:solidFill>
                <a:schemeClr val="bg1"/>
              </a:solidFill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29" name="สี่เหลี่ยมด้านขนาน 28"/>
          <p:cNvSpPr/>
          <p:nvPr/>
        </p:nvSpPr>
        <p:spPr>
          <a:xfrm>
            <a:off x="6269000" y="5489848"/>
            <a:ext cx="1596769" cy="288032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0">
                <a:srgbClr val="990099">
                  <a:shade val="30000"/>
                  <a:satMod val="115000"/>
                </a:srgbClr>
              </a:gs>
              <a:gs pos="50000">
                <a:srgbClr val="990099">
                  <a:shade val="67500"/>
                  <a:satMod val="115000"/>
                </a:srgbClr>
              </a:gs>
              <a:gs pos="100000">
                <a:srgbClr val="990099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00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กองการศึกษา </a:t>
            </a:r>
          </a:p>
          <a:p>
            <a:pPr algn="ctr"/>
            <a:r>
              <a:rPr lang="th-TH" sz="1100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ศาสนาและวัฒนธรรม</a:t>
            </a:r>
            <a:endParaRPr lang="th-TH" sz="1100" dirty="0">
              <a:solidFill>
                <a:schemeClr val="bg1"/>
              </a:solidFill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30" name="สี่เหลี่ยมด้านขนาน 29"/>
          <p:cNvSpPr/>
          <p:nvPr/>
        </p:nvSpPr>
        <p:spPr>
          <a:xfrm>
            <a:off x="8012737" y="5489848"/>
            <a:ext cx="1080048" cy="288032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00" b="1" dirty="0" smtClean="0">
                <a:solidFill>
                  <a:schemeClr val="bg1"/>
                </a:solidFill>
                <a:latin typeface="TH Niramit AS" pitchFamily="2" charset="-34"/>
                <a:cs typeface="TH Niramit AS" pitchFamily="2" charset="-34"/>
              </a:rPr>
              <a:t>กองส่งเสริมการเกษตร</a:t>
            </a:r>
            <a:endParaRPr lang="th-TH" sz="1100" b="1" dirty="0">
              <a:solidFill>
                <a:schemeClr val="bg1"/>
              </a:solidFill>
              <a:latin typeface="TH Niramit AS" pitchFamily="2" charset="-34"/>
              <a:cs typeface="TH Niramit AS" pitchFamily="2" charset="-34"/>
            </a:endParaRPr>
          </a:p>
        </p:txBody>
      </p:sp>
      <p:cxnSp>
        <p:nvCxnSpPr>
          <p:cNvPr id="32" name="ตัวเชื่อมต่อหักมุม 31"/>
          <p:cNvCxnSpPr>
            <a:stCxn id="7" idx="3"/>
            <a:endCxn id="9" idx="0"/>
          </p:cNvCxnSpPr>
          <p:nvPr/>
        </p:nvCxnSpPr>
        <p:spPr>
          <a:xfrm rot="16200000" flipH="1">
            <a:off x="2665201" y="1416352"/>
            <a:ext cx="360040" cy="1119162"/>
          </a:xfrm>
          <a:prstGeom prst="bentConnector3">
            <a:avLst/>
          </a:prstGeom>
          <a:ln w="12700">
            <a:solidFill>
              <a:srgbClr val="33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ตัวเชื่อมต่อหักมุม 33"/>
          <p:cNvCxnSpPr>
            <a:stCxn id="7" idx="3"/>
            <a:endCxn id="8" idx="0"/>
          </p:cNvCxnSpPr>
          <p:nvPr/>
        </p:nvCxnSpPr>
        <p:spPr>
          <a:xfrm rot="5400000">
            <a:off x="1535659" y="1432808"/>
            <a:ext cx="386876" cy="1113086"/>
          </a:xfrm>
          <a:prstGeom prst="bentConnector3">
            <a:avLst>
              <a:gd name="adj1" fmla="val 47100"/>
            </a:avLst>
          </a:prstGeom>
          <a:ln w="12700">
            <a:solidFill>
              <a:srgbClr val="33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ตัวเชื่อมต่อตรง 36"/>
          <p:cNvCxnSpPr>
            <a:stCxn id="7" idx="3"/>
            <a:endCxn id="10" idx="0"/>
          </p:cNvCxnSpPr>
          <p:nvPr/>
        </p:nvCxnSpPr>
        <p:spPr>
          <a:xfrm>
            <a:off x="2285640" y="1795913"/>
            <a:ext cx="7148" cy="1129031"/>
          </a:xfrm>
          <a:prstGeom prst="line">
            <a:avLst/>
          </a:prstGeom>
          <a:ln w="12700">
            <a:solidFill>
              <a:srgbClr val="33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ตัวเชื่อมต่อหักมุม 39"/>
          <p:cNvCxnSpPr>
            <a:stCxn id="12" idx="3"/>
            <a:endCxn id="15" idx="0"/>
          </p:cNvCxnSpPr>
          <p:nvPr/>
        </p:nvCxnSpPr>
        <p:spPr>
          <a:xfrm rot="16200000" flipH="1">
            <a:off x="7057777" y="1537359"/>
            <a:ext cx="900136" cy="1154954"/>
          </a:xfrm>
          <a:prstGeom prst="bentConnector3">
            <a:avLst>
              <a:gd name="adj1" fmla="val 78668"/>
            </a:avLst>
          </a:prstGeom>
          <a:ln>
            <a:solidFill>
              <a:srgbClr val="FFC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ตัวเชื่อมต่อหักมุม 41"/>
          <p:cNvCxnSpPr>
            <a:stCxn id="12" idx="3"/>
            <a:endCxn id="14" idx="0"/>
          </p:cNvCxnSpPr>
          <p:nvPr/>
        </p:nvCxnSpPr>
        <p:spPr>
          <a:xfrm rot="5400000">
            <a:off x="5830691" y="1501267"/>
            <a:ext cx="936176" cy="1263178"/>
          </a:xfrm>
          <a:prstGeom prst="bentConnector3">
            <a:avLst>
              <a:gd name="adj1" fmla="val 75167"/>
            </a:avLst>
          </a:prstGeom>
          <a:ln w="12700">
            <a:solidFill>
              <a:srgbClr val="FFC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ตัวเชื่อมต่อตรง 46"/>
          <p:cNvCxnSpPr>
            <a:stCxn id="12" idx="3"/>
            <a:endCxn id="16" idx="0"/>
          </p:cNvCxnSpPr>
          <p:nvPr/>
        </p:nvCxnSpPr>
        <p:spPr>
          <a:xfrm flipH="1">
            <a:off x="6921068" y="1664768"/>
            <a:ext cx="9300" cy="1614513"/>
          </a:xfrm>
          <a:prstGeom prst="line">
            <a:avLst/>
          </a:prstGeom>
          <a:ln w="12700">
            <a:solidFill>
              <a:srgbClr val="FFC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ตัวเชื่อมต่อตรง 52"/>
          <p:cNvCxnSpPr/>
          <p:nvPr/>
        </p:nvCxnSpPr>
        <p:spPr>
          <a:xfrm>
            <a:off x="6911453" y="3603280"/>
            <a:ext cx="9300" cy="437823"/>
          </a:xfrm>
          <a:prstGeom prst="line">
            <a:avLst/>
          </a:prstGeom>
          <a:ln w="12700">
            <a:solidFill>
              <a:srgbClr val="FF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ตัวเชื่อมต่อหักมุม 57"/>
          <p:cNvCxnSpPr>
            <a:stCxn id="18" idx="3"/>
            <a:endCxn id="30" idx="0"/>
          </p:cNvCxnSpPr>
          <p:nvPr/>
        </p:nvCxnSpPr>
        <p:spPr>
          <a:xfrm rot="16200000" flipH="1">
            <a:off x="7179192" y="4116279"/>
            <a:ext cx="1124744" cy="1622393"/>
          </a:xfrm>
          <a:prstGeom prst="bentConnector3">
            <a:avLst>
              <a:gd name="adj1" fmla="val 7294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ตัวเชื่อมต่อหักมุม 64"/>
          <p:cNvCxnSpPr>
            <a:stCxn id="18" idx="3"/>
            <a:endCxn id="29" idx="0"/>
          </p:cNvCxnSpPr>
          <p:nvPr/>
        </p:nvCxnSpPr>
        <p:spPr>
          <a:xfrm rot="16200000" flipH="1">
            <a:off x="6436504" y="4858967"/>
            <a:ext cx="1124744" cy="137017"/>
          </a:xfrm>
          <a:prstGeom prst="bentConnector3">
            <a:avLst>
              <a:gd name="adj1" fmla="val 7284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ตัวเชื่อมต่อหักมุม 67"/>
          <p:cNvCxnSpPr>
            <a:stCxn id="18" idx="3"/>
            <a:endCxn id="28" idx="0"/>
          </p:cNvCxnSpPr>
          <p:nvPr/>
        </p:nvCxnSpPr>
        <p:spPr>
          <a:xfrm rot="5400000">
            <a:off x="5562943" y="4122423"/>
            <a:ext cx="1124744" cy="1610107"/>
          </a:xfrm>
          <a:prstGeom prst="bentConnector3">
            <a:avLst>
              <a:gd name="adj1" fmla="val 7203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ตัวเชื่อมต่อหักมุม 71"/>
          <p:cNvCxnSpPr>
            <a:stCxn id="18" idx="3"/>
            <a:endCxn id="27" idx="0"/>
          </p:cNvCxnSpPr>
          <p:nvPr/>
        </p:nvCxnSpPr>
        <p:spPr>
          <a:xfrm rot="5400000">
            <a:off x="4779705" y="3339185"/>
            <a:ext cx="1124744" cy="3176583"/>
          </a:xfrm>
          <a:prstGeom prst="bentConnector3">
            <a:avLst>
              <a:gd name="adj1" fmla="val 731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ตัวเชื่อมต่อหักมุม 73"/>
          <p:cNvCxnSpPr>
            <a:stCxn id="18" idx="3"/>
            <a:endCxn id="26" idx="0"/>
          </p:cNvCxnSpPr>
          <p:nvPr/>
        </p:nvCxnSpPr>
        <p:spPr>
          <a:xfrm rot="5400000">
            <a:off x="4022233" y="2581713"/>
            <a:ext cx="1124744" cy="4691527"/>
          </a:xfrm>
          <a:prstGeom prst="bentConnector3">
            <a:avLst>
              <a:gd name="adj1" fmla="val 7217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ตัวเชื่อมต่อหักมุม 75"/>
          <p:cNvCxnSpPr/>
          <p:nvPr/>
        </p:nvCxnSpPr>
        <p:spPr>
          <a:xfrm rot="5400000">
            <a:off x="3287940" y="1847420"/>
            <a:ext cx="1124744" cy="6160113"/>
          </a:xfrm>
          <a:prstGeom prst="bentConnector3">
            <a:avLst>
              <a:gd name="adj1" fmla="val 719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94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140</Words>
  <Application>Microsoft Office PowerPoint</Application>
  <PresentationFormat>นำเสนอทางหน้าจอ (4:3)</PresentationFormat>
  <Paragraphs>44</Paragraphs>
  <Slides>1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PC</dc:creator>
  <cp:lastModifiedBy>PC</cp:lastModifiedBy>
  <cp:revision>2</cp:revision>
  <dcterms:created xsi:type="dcterms:W3CDTF">2022-04-19T02:13:44Z</dcterms:created>
  <dcterms:modified xsi:type="dcterms:W3CDTF">2022-04-19T02:30:41Z</dcterms:modified>
</cp:coreProperties>
</file>